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820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820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820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820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820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820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820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3103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2023-08-02T22:28:39Z</dcterms:modified>
  <cp:revision>18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